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0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30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645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379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91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36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94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049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2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424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65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54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raobhchualann.net" TargetMode="External"/><Relationship Id="rId2" Type="http://schemas.openxmlformats.org/officeDocument/2006/relationships/hyperlink" Target="http://www.craobhchualann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 smtClean="0"/>
              <a:t>Craobh Chualann</a:t>
            </a:r>
            <a:br>
              <a:rPr lang="en-IE" dirty="0" smtClean="0"/>
            </a:br>
            <a:r>
              <a:rPr lang="en-IE" sz="1400" dirty="0" smtClean="0"/>
              <a:t>32 </a:t>
            </a:r>
            <a:r>
              <a:rPr lang="en-IE" sz="1400" dirty="0" err="1" smtClean="0"/>
              <a:t>Cearnóg</a:t>
            </a:r>
            <a:r>
              <a:rPr lang="en-IE" sz="1400" dirty="0" smtClean="0"/>
              <a:t> Belgrave, </a:t>
            </a:r>
            <a:r>
              <a:rPr lang="en-IE" sz="1400" dirty="0" err="1" smtClean="0"/>
              <a:t>Baile</a:t>
            </a:r>
            <a:r>
              <a:rPr lang="en-IE" sz="1400" dirty="0" smtClean="0"/>
              <a:t> na </a:t>
            </a:r>
            <a:r>
              <a:rPr lang="en-IE" sz="1400" dirty="0" err="1" smtClean="0"/>
              <a:t>Manach</a:t>
            </a:r>
            <a:r>
              <a:rPr lang="en-IE" sz="1400" dirty="0" smtClean="0"/>
              <a:t>, Co </a:t>
            </a:r>
            <a:r>
              <a:rPr lang="en-IE" sz="1400" dirty="0" err="1" smtClean="0"/>
              <a:t>Átha</a:t>
            </a:r>
            <a:r>
              <a:rPr lang="en-IE" sz="1400" dirty="0" smtClean="0"/>
              <a:t> Cliath</a:t>
            </a:r>
            <a:br>
              <a:rPr lang="en-IE" sz="1400" dirty="0" smtClean="0"/>
            </a:br>
            <a:r>
              <a:rPr lang="en-IE" sz="1400" dirty="0" err="1" smtClean="0"/>
              <a:t>Suíomh</a:t>
            </a:r>
            <a:r>
              <a:rPr lang="en-IE" sz="1400" dirty="0" smtClean="0"/>
              <a:t> </a:t>
            </a:r>
            <a:r>
              <a:rPr lang="en-IE" sz="1400" dirty="0" err="1" smtClean="0"/>
              <a:t>Idirlíne</a:t>
            </a:r>
            <a:r>
              <a:rPr lang="en-IE" sz="1400" dirty="0" smtClean="0"/>
              <a:t> / Website: </a:t>
            </a:r>
            <a:r>
              <a:rPr lang="en-IE" sz="1400" dirty="0" smtClean="0">
                <a:hlinkClick r:id="rId2"/>
              </a:rPr>
              <a:t>www.craobhchualann.net</a:t>
            </a:r>
            <a:r>
              <a:rPr lang="en-IE" sz="1400" dirty="0" smtClean="0"/>
              <a:t>	</a:t>
            </a:r>
            <a:r>
              <a:rPr lang="en-IE" sz="1400" dirty="0" err="1" smtClean="0"/>
              <a:t>Ríomhphost</a:t>
            </a:r>
            <a:r>
              <a:rPr lang="en-IE" sz="1400" dirty="0" smtClean="0"/>
              <a:t> / email: </a:t>
            </a:r>
            <a:r>
              <a:rPr lang="en-IE" sz="1400" dirty="0" smtClean="0">
                <a:hlinkClick r:id="rId3"/>
              </a:rPr>
              <a:t>info@craobhchualann.net</a:t>
            </a:r>
            <a:r>
              <a:rPr lang="en-IE" sz="1400" dirty="0" smtClean="0"/>
              <a:t/>
            </a:r>
            <a:br>
              <a:rPr lang="en-IE" sz="1400" dirty="0" smtClean="0"/>
            </a:br>
            <a:r>
              <a:rPr lang="en-IE" sz="1400" dirty="0"/>
              <a:t/>
            </a:r>
            <a:br>
              <a:rPr lang="en-IE" sz="1400" dirty="0"/>
            </a:br>
            <a:r>
              <a:rPr lang="en-IE" sz="3100" b="1" dirty="0" smtClean="0"/>
              <a:t>Notice of Annual General Meeting 2017</a:t>
            </a:r>
            <a:endParaRPr lang="en-IE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384800"/>
          </a:xfrm>
        </p:spPr>
        <p:txBody>
          <a:bodyPr>
            <a:normAutofit/>
          </a:bodyPr>
          <a:lstStyle/>
          <a:p>
            <a:r>
              <a:rPr lang="en-IE" sz="2000" dirty="0" smtClean="0"/>
              <a:t>The Annual General Meeting of Craobh Chualann will be held on </a:t>
            </a:r>
            <a:r>
              <a:rPr lang="en-IE" sz="2000" b="1" dirty="0" smtClean="0"/>
              <a:t>Monday 4</a:t>
            </a:r>
            <a:r>
              <a:rPr lang="en-IE" sz="2000" b="1" baseline="30000" dirty="0" smtClean="0"/>
              <a:t>th</a:t>
            </a:r>
            <a:r>
              <a:rPr lang="en-IE" sz="2000" b="1" dirty="0" smtClean="0"/>
              <a:t> </a:t>
            </a:r>
            <a:r>
              <a:rPr lang="en-IE" sz="2000" b="1" smtClean="0"/>
              <a:t>September </a:t>
            </a:r>
            <a:r>
              <a:rPr lang="en-IE" sz="2000" smtClean="0"/>
              <a:t>2017 </a:t>
            </a:r>
            <a:r>
              <a:rPr lang="en-IE" sz="2000" dirty="0" smtClean="0"/>
              <a:t>at </a:t>
            </a:r>
            <a:r>
              <a:rPr lang="en-IE" sz="2000" b="1" dirty="0" smtClean="0"/>
              <a:t>8.00pm</a:t>
            </a:r>
            <a:r>
              <a:rPr lang="en-IE" sz="2000" dirty="0" smtClean="0"/>
              <a:t> in </a:t>
            </a:r>
            <a:r>
              <a:rPr lang="en-IE" sz="2000" dirty="0" err="1" smtClean="0"/>
              <a:t>Cultúrlann</a:t>
            </a:r>
            <a:r>
              <a:rPr lang="en-IE" sz="2000" dirty="0" smtClean="0"/>
              <a:t> na </a:t>
            </a:r>
            <a:r>
              <a:rPr lang="en-IE" sz="2000" dirty="0" err="1" smtClean="0"/>
              <a:t>hÉireann</a:t>
            </a:r>
            <a:r>
              <a:rPr lang="en-IE" sz="2000" dirty="0" smtClean="0"/>
              <a:t>, 32 Belgrave Square, Monkstown, Co Dublin</a:t>
            </a:r>
          </a:p>
          <a:p>
            <a:endParaRPr lang="en-IE" sz="2000" dirty="0"/>
          </a:p>
          <a:p>
            <a:r>
              <a:rPr lang="en-IE" sz="2000" dirty="0" smtClean="0"/>
              <a:t>Motions for consideration at the AGM should be submitted by email to the Branch Secretary by 1</a:t>
            </a:r>
            <a:r>
              <a:rPr lang="en-IE" sz="2000" baseline="30000" dirty="0" smtClean="0"/>
              <a:t>st</a:t>
            </a:r>
            <a:r>
              <a:rPr lang="en-IE" sz="2000" dirty="0" smtClean="0"/>
              <a:t> September.</a:t>
            </a:r>
            <a:endParaRPr lang="en-IE" sz="2000" dirty="0"/>
          </a:p>
          <a:p>
            <a:r>
              <a:rPr lang="en-IE" sz="2000" dirty="0" smtClean="0"/>
              <a:t>Please note that only Fully Paid up Members over 15 years old are eligible to attend and vote</a:t>
            </a:r>
          </a:p>
          <a:p>
            <a:r>
              <a:rPr lang="en-IE" sz="2000" dirty="0" smtClean="0"/>
              <a:t>Please come to this AGM and take part as we have a great vibrant Craobh, this is </a:t>
            </a:r>
            <a:r>
              <a:rPr lang="en-IE" sz="2000" b="1" dirty="0" smtClean="0"/>
              <a:t>your</a:t>
            </a:r>
            <a:r>
              <a:rPr lang="en-IE" sz="2000" dirty="0" smtClean="0"/>
              <a:t> Craobh and your opinion matters.  Your Committee is dedicated and hard working always seeking new initiatives to promote the spirit of Comhaltas in an enjoyable and safe environment for all</a:t>
            </a:r>
          </a:p>
          <a:p>
            <a:r>
              <a:rPr lang="en-IE" sz="2000" dirty="0" smtClean="0"/>
              <a:t>After the AGM we will have a presentation of SCT Examination Certificates to our students in what was a hugely successful new initiative in the past year.</a:t>
            </a:r>
          </a:p>
          <a:p>
            <a:r>
              <a:rPr lang="en-IE" sz="2000" dirty="0" smtClean="0"/>
              <a:t>Refreshments </a:t>
            </a:r>
            <a:r>
              <a:rPr lang="en-IE" sz="2000" dirty="0"/>
              <a:t>(tea/coffee and </a:t>
            </a:r>
            <a:r>
              <a:rPr lang="en-IE" sz="2000" dirty="0" smtClean="0"/>
              <a:t>sandwiches) </a:t>
            </a:r>
            <a:r>
              <a:rPr lang="en-IE" sz="2000" dirty="0"/>
              <a:t>will be served </a:t>
            </a:r>
            <a:endParaRPr lang="en-IE" sz="2000" dirty="0" smtClean="0"/>
          </a:p>
          <a:p>
            <a:pPr lvl="1"/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6466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156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Craobh Chualann 32 Cearnóg Belgrave, Baile na Manach, Co Átha Cliath Suíomh Idirlíne / Website: www.craobhchualann.net Ríomhphost / email: info@craobhchualann.net  Notice of Annual General Meeting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Reilly</dc:creator>
  <cp:lastModifiedBy>Raymond Reilly</cp:lastModifiedBy>
  <cp:revision>25</cp:revision>
  <dcterms:created xsi:type="dcterms:W3CDTF">2013-08-14T22:42:51Z</dcterms:created>
  <dcterms:modified xsi:type="dcterms:W3CDTF">2017-08-23T00:49:57Z</dcterms:modified>
</cp:coreProperties>
</file>