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0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30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64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79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91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36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94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04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2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24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6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1782-C29F-48B2-AC15-6BB1590E4582}" type="datetimeFigureOut">
              <a:rPr lang="en-IE" smtClean="0"/>
              <a:t>23/08/2017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C940-83D7-4104-BA78-BF90149C9A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54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raobhchualann.net" TargetMode="External"/><Relationship Id="rId2" Type="http://schemas.openxmlformats.org/officeDocument/2006/relationships/hyperlink" Target="http://www.craobhchualann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 smtClean="0"/>
              <a:t>Craobh Chualann</a:t>
            </a:r>
            <a:br>
              <a:rPr lang="en-IE" dirty="0" smtClean="0"/>
            </a:br>
            <a:r>
              <a:rPr lang="en-IE" sz="1400" dirty="0" smtClean="0"/>
              <a:t>32 </a:t>
            </a:r>
            <a:r>
              <a:rPr lang="en-IE" sz="1400" dirty="0" err="1" smtClean="0"/>
              <a:t>Cearnóg</a:t>
            </a:r>
            <a:r>
              <a:rPr lang="en-IE" sz="1400" dirty="0" smtClean="0"/>
              <a:t> Belgrave, </a:t>
            </a:r>
            <a:r>
              <a:rPr lang="en-IE" sz="1400" dirty="0" err="1" smtClean="0"/>
              <a:t>Baile</a:t>
            </a:r>
            <a:r>
              <a:rPr lang="en-IE" sz="1400" dirty="0" smtClean="0"/>
              <a:t> na </a:t>
            </a:r>
            <a:r>
              <a:rPr lang="en-IE" sz="1400" dirty="0" err="1" smtClean="0"/>
              <a:t>Manach</a:t>
            </a:r>
            <a:r>
              <a:rPr lang="en-IE" sz="1400" dirty="0" smtClean="0"/>
              <a:t>, Co </a:t>
            </a:r>
            <a:r>
              <a:rPr lang="en-IE" sz="1400" dirty="0" err="1" smtClean="0"/>
              <a:t>Átha</a:t>
            </a:r>
            <a:r>
              <a:rPr lang="en-IE" sz="1400" dirty="0" smtClean="0"/>
              <a:t> Cliath</a:t>
            </a:r>
            <a:br>
              <a:rPr lang="en-IE" sz="1400" dirty="0" smtClean="0"/>
            </a:br>
            <a:r>
              <a:rPr lang="en-IE" sz="1400" dirty="0" err="1" smtClean="0"/>
              <a:t>Suíomh</a:t>
            </a:r>
            <a:r>
              <a:rPr lang="en-IE" sz="1400" dirty="0" smtClean="0"/>
              <a:t> </a:t>
            </a:r>
            <a:r>
              <a:rPr lang="en-IE" sz="1400" dirty="0" err="1" smtClean="0"/>
              <a:t>Idirlíne</a:t>
            </a:r>
            <a:r>
              <a:rPr lang="en-IE" sz="1400" dirty="0" smtClean="0"/>
              <a:t> / Website: </a:t>
            </a:r>
            <a:r>
              <a:rPr lang="en-IE" sz="1400" dirty="0" smtClean="0">
                <a:hlinkClick r:id="rId2"/>
              </a:rPr>
              <a:t>www.craobhchualann.net</a:t>
            </a:r>
            <a:r>
              <a:rPr lang="en-IE" sz="1400" dirty="0" smtClean="0"/>
              <a:t>	</a:t>
            </a:r>
            <a:r>
              <a:rPr lang="en-IE" sz="1400" dirty="0" err="1" smtClean="0"/>
              <a:t>Ríomhphost</a:t>
            </a:r>
            <a:r>
              <a:rPr lang="en-IE" sz="1400" dirty="0" smtClean="0"/>
              <a:t> / email: </a:t>
            </a:r>
            <a:r>
              <a:rPr lang="en-IE" sz="1400" dirty="0" smtClean="0">
                <a:hlinkClick r:id="rId3"/>
              </a:rPr>
              <a:t>info@craobhchualann.net</a:t>
            </a:r>
            <a:r>
              <a:rPr lang="en-IE" sz="1400" dirty="0" smtClean="0"/>
              <a:t/>
            </a:r>
            <a:br>
              <a:rPr lang="en-IE" sz="1400" dirty="0" smtClean="0"/>
            </a:br>
            <a:r>
              <a:rPr lang="en-IE" sz="1400" dirty="0"/>
              <a:t/>
            </a:r>
            <a:br>
              <a:rPr lang="en-IE" sz="1400" dirty="0"/>
            </a:br>
            <a:r>
              <a:rPr lang="en-IE" sz="3100" b="1" dirty="0" smtClean="0"/>
              <a:t>Annual General Meeting </a:t>
            </a:r>
            <a:r>
              <a:rPr lang="en-IE" sz="3100" b="1" dirty="0" smtClean="0"/>
              <a:t>2017</a:t>
            </a:r>
            <a:endParaRPr lang="en-IE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219700"/>
          </a:xfrm>
        </p:spPr>
        <p:txBody>
          <a:bodyPr>
            <a:normAutofit fontScale="92500" lnSpcReduction="10000"/>
          </a:bodyPr>
          <a:lstStyle/>
          <a:p>
            <a:r>
              <a:rPr lang="en-IE" sz="2000" dirty="0" smtClean="0"/>
              <a:t>The Annual General Meeting of Craobh Chualann on </a:t>
            </a:r>
            <a:r>
              <a:rPr lang="en-IE" sz="2000" b="1" dirty="0" smtClean="0"/>
              <a:t>Monday 4</a:t>
            </a:r>
            <a:r>
              <a:rPr lang="en-IE" sz="2000" b="1" baseline="30000" dirty="0" smtClean="0"/>
              <a:t>th</a:t>
            </a:r>
            <a:r>
              <a:rPr lang="en-IE" sz="2000" b="1" dirty="0" smtClean="0"/>
              <a:t> </a:t>
            </a:r>
            <a:r>
              <a:rPr lang="en-IE" sz="2000" b="1" dirty="0" smtClean="0"/>
              <a:t>September</a:t>
            </a:r>
            <a:r>
              <a:rPr lang="en-IE" sz="2000" dirty="0" smtClean="0"/>
              <a:t> </a:t>
            </a:r>
            <a:r>
              <a:rPr lang="en-IE" sz="2000" dirty="0" smtClean="0"/>
              <a:t>2017 </a:t>
            </a:r>
            <a:r>
              <a:rPr lang="en-IE" sz="2000" dirty="0" smtClean="0"/>
              <a:t>at </a:t>
            </a:r>
            <a:r>
              <a:rPr lang="en-IE" sz="2000" b="1" dirty="0" smtClean="0"/>
              <a:t>8.00pm</a:t>
            </a:r>
            <a:r>
              <a:rPr lang="en-IE" sz="2000" dirty="0" smtClean="0"/>
              <a:t> in </a:t>
            </a:r>
            <a:r>
              <a:rPr lang="en-IE" sz="2000" dirty="0" err="1" smtClean="0"/>
              <a:t>Cultúrlann</a:t>
            </a:r>
            <a:r>
              <a:rPr lang="en-IE" sz="2000" dirty="0" smtClean="0"/>
              <a:t> na </a:t>
            </a:r>
            <a:r>
              <a:rPr lang="en-IE" sz="2000" dirty="0" err="1" smtClean="0"/>
              <a:t>hÉireann</a:t>
            </a:r>
            <a:r>
              <a:rPr lang="en-IE" sz="2000" dirty="0" smtClean="0"/>
              <a:t>, 32 Belgrave Square, Monkstown, Co Dublin</a:t>
            </a:r>
          </a:p>
          <a:p>
            <a:pPr marL="0" indent="0">
              <a:buNone/>
            </a:pPr>
            <a:endParaRPr lang="en-IE" sz="800" dirty="0"/>
          </a:p>
          <a:p>
            <a:r>
              <a:rPr lang="en-IE" sz="2000" dirty="0" err="1" smtClean="0"/>
              <a:t>Clár</a:t>
            </a:r>
            <a:r>
              <a:rPr lang="en-IE" sz="2000" dirty="0" smtClean="0"/>
              <a:t> / Agenda</a:t>
            </a:r>
          </a:p>
          <a:p>
            <a:pPr lvl="1"/>
            <a:r>
              <a:rPr lang="en-IE" sz="1600" dirty="0" smtClean="0"/>
              <a:t>1.	</a:t>
            </a:r>
            <a:r>
              <a:rPr lang="en-IE" sz="1600" dirty="0" err="1" smtClean="0"/>
              <a:t>Miontuaraiscí</a:t>
            </a:r>
            <a:r>
              <a:rPr lang="en-IE" sz="1600" dirty="0" smtClean="0"/>
              <a:t> / Minutes of last AGM </a:t>
            </a:r>
            <a:r>
              <a:rPr lang="en-IE" sz="1600" dirty="0" smtClean="0"/>
              <a:t>2016</a:t>
            </a:r>
            <a:endParaRPr lang="en-IE" sz="1600" dirty="0" smtClean="0"/>
          </a:p>
          <a:p>
            <a:pPr lvl="1"/>
            <a:r>
              <a:rPr lang="en-IE" sz="1600" dirty="0" smtClean="0"/>
              <a:t>2.	</a:t>
            </a:r>
            <a:r>
              <a:rPr lang="en-IE" sz="1600" dirty="0" err="1" smtClean="0"/>
              <a:t>Aitheasc</a:t>
            </a:r>
            <a:r>
              <a:rPr lang="en-IE" sz="1600" dirty="0" smtClean="0"/>
              <a:t> an </a:t>
            </a:r>
            <a:r>
              <a:rPr lang="en-IE" sz="1600" dirty="0" err="1" smtClean="0"/>
              <a:t>Cathaoirligh</a:t>
            </a:r>
            <a:r>
              <a:rPr lang="en-IE" sz="1600" dirty="0" smtClean="0"/>
              <a:t> / Chairman’s address</a:t>
            </a:r>
          </a:p>
          <a:p>
            <a:pPr lvl="1"/>
            <a:r>
              <a:rPr lang="en-IE" sz="1600" dirty="0" smtClean="0"/>
              <a:t>3.	</a:t>
            </a:r>
            <a:r>
              <a:rPr lang="en-IE" sz="1600" dirty="0" err="1" smtClean="0"/>
              <a:t>Tuarascáil</a:t>
            </a:r>
            <a:r>
              <a:rPr lang="en-IE" sz="1600" dirty="0" smtClean="0"/>
              <a:t> an </a:t>
            </a:r>
            <a:r>
              <a:rPr lang="en-IE" sz="1600" dirty="0" err="1" smtClean="0"/>
              <a:t>Rúnaí</a:t>
            </a:r>
            <a:r>
              <a:rPr lang="en-IE" sz="1600" dirty="0" smtClean="0"/>
              <a:t> / Secretary’s Report</a:t>
            </a:r>
          </a:p>
          <a:p>
            <a:pPr lvl="1"/>
            <a:r>
              <a:rPr lang="en-IE" sz="1600" dirty="0" smtClean="0"/>
              <a:t>4.	 </a:t>
            </a:r>
            <a:r>
              <a:rPr lang="en-IE" sz="1600" dirty="0" err="1" smtClean="0"/>
              <a:t>Tuarascáil</a:t>
            </a:r>
            <a:r>
              <a:rPr lang="en-IE" sz="1600" dirty="0" smtClean="0"/>
              <a:t> an </a:t>
            </a:r>
            <a:r>
              <a:rPr lang="en-IE" sz="1600" dirty="0" err="1" smtClean="0"/>
              <a:t>Chisteora</a:t>
            </a:r>
            <a:r>
              <a:rPr lang="en-IE" sz="1600" dirty="0" smtClean="0"/>
              <a:t> / Treasurer’s Report</a:t>
            </a:r>
          </a:p>
          <a:p>
            <a:pPr lvl="1"/>
            <a:r>
              <a:rPr lang="en-IE" sz="1600" dirty="0" smtClean="0"/>
              <a:t>5.	 </a:t>
            </a:r>
            <a:r>
              <a:rPr lang="en-IE" sz="1600" dirty="0" err="1" smtClean="0"/>
              <a:t>Tuarascáil</a:t>
            </a:r>
            <a:r>
              <a:rPr lang="en-IE" sz="1600" dirty="0" smtClean="0"/>
              <a:t> </a:t>
            </a:r>
            <a:r>
              <a:rPr lang="en-IE" sz="1600" dirty="0" err="1" smtClean="0"/>
              <a:t>Treoraí</a:t>
            </a:r>
            <a:r>
              <a:rPr lang="en-IE" sz="1600" dirty="0" smtClean="0"/>
              <a:t> na </a:t>
            </a:r>
            <a:r>
              <a:rPr lang="en-IE" sz="1600" dirty="0" err="1" smtClean="0"/>
              <a:t>Gaeilge</a:t>
            </a:r>
            <a:r>
              <a:rPr lang="en-IE" sz="1600" dirty="0" smtClean="0"/>
              <a:t> / </a:t>
            </a:r>
            <a:r>
              <a:rPr lang="en-IE" sz="1600" dirty="0" err="1" smtClean="0"/>
              <a:t>Treoraí</a:t>
            </a:r>
            <a:r>
              <a:rPr lang="en-IE" sz="1600" dirty="0" smtClean="0"/>
              <a:t> Report</a:t>
            </a:r>
          </a:p>
          <a:p>
            <a:pPr lvl="1"/>
            <a:r>
              <a:rPr lang="en-IE" sz="1600" dirty="0" smtClean="0"/>
              <a:t>6.	 </a:t>
            </a:r>
            <a:r>
              <a:rPr lang="en-IE" sz="1600" dirty="0" err="1" smtClean="0"/>
              <a:t>Tuarascáil</a:t>
            </a:r>
            <a:r>
              <a:rPr lang="en-IE" sz="1600" dirty="0" smtClean="0"/>
              <a:t> an </a:t>
            </a:r>
            <a:r>
              <a:rPr lang="en-IE" sz="1600" dirty="0" err="1" smtClean="0"/>
              <a:t>Oifigigh</a:t>
            </a:r>
            <a:r>
              <a:rPr lang="en-IE" sz="1600" dirty="0" smtClean="0"/>
              <a:t> </a:t>
            </a:r>
            <a:r>
              <a:rPr lang="en-IE" sz="1600" dirty="0" err="1" smtClean="0"/>
              <a:t>Caidrimh</a:t>
            </a:r>
            <a:r>
              <a:rPr lang="en-IE" sz="1600" dirty="0" smtClean="0"/>
              <a:t> </a:t>
            </a:r>
            <a:r>
              <a:rPr lang="en-IE" sz="1600" dirty="0" err="1" smtClean="0"/>
              <a:t>Poiblí</a:t>
            </a:r>
            <a:r>
              <a:rPr lang="en-IE" sz="1600" dirty="0" smtClean="0"/>
              <a:t> / PRO Report</a:t>
            </a:r>
          </a:p>
          <a:p>
            <a:pPr lvl="1"/>
            <a:r>
              <a:rPr lang="en-IE" sz="1600" dirty="0" smtClean="0"/>
              <a:t>7.	 </a:t>
            </a:r>
            <a:r>
              <a:rPr lang="en-IE" sz="1600" dirty="0" err="1" smtClean="0"/>
              <a:t>Aitheasc</a:t>
            </a:r>
            <a:r>
              <a:rPr lang="en-IE" sz="1600" dirty="0" smtClean="0"/>
              <a:t> an </a:t>
            </a:r>
            <a:r>
              <a:rPr lang="en-IE" sz="1600" dirty="0" err="1" smtClean="0"/>
              <a:t>Aoíchainteora</a:t>
            </a:r>
            <a:r>
              <a:rPr lang="en-IE" sz="1600" dirty="0" smtClean="0"/>
              <a:t> – Address by Guest Speaker</a:t>
            </a:r>
            <a:endParaRPr lang="en-IE" sz="1600" dirty="0" smtClean="0"/>
          </a:p>
          <a:p>
            <a:pPr lvl="1"/>
            <a:r>
              <a:rPr lang="en-IE" sz="1600" dirty="0" smtClean="0"/>
              <a:t>8.	</a:t>
            </a:r>
            <a:r>
              <a:rPr lang="en-IE" sz="1600" dirty="0" err="1" smtClean="0"/>
              <a:t>Toghachán</a:t>
            </a:r>
            <a:r>
              <a:rPr lang="en-IE" sz="1600" dirty="0" smtClean="0"/>
              <a:t> na </a:t>
            </a:r>
            <a:r>
              <a:rPr lang="en-IE" sz="1600" dirty="0" err="1" smtClean="0"/>
              <a:t>nOifigeach</a:t>
            </a:r>
            <a:r>
              <a:rPr lang="en-IE" sz="1600" dirty="0" smtClean="0"/>
              <a:t> </a:t>
            </a:r>
            <a:r>
              <a:rPr lang="en-IE" sz="1600" dirty="0" smtClean="0"/>
              <a:t>/ Election of </a:t>
            </a:r>
            <a:r>
              <a:rPr lang="en-IE" sz="1600" dirty="0" smtClean="0"/>
              <a:t>Officers</a:t>
            </a:r>
          </a:p>
          <a:p>
            <a:pPr lvl="1"/>
            <a:r>
              <a:rPr lang="en-IE" sz="1600" dirty="0" smtClean="0"/>
              <a:t>9. </a:t>
            </a:r>
            <a:r>
              <a:rPr lang="en-IE" sz="1600" dirty="0" err="1" smtClean="0"/>
              <a:t>Ainmiúcháin</a:t>
            </a:r>
            <a:r>
              <a:rPr lang="en-IE" sz="1600" dirty="0" smtClean="0"/>
              <a:t>: </a:t>
            </a:r>
            <a:r>
              <a:rPr lang="en-IE" sz="1600" dirty="0" err="1" smtClean="0"/>
              <a:t>Oifigeach</a:t>
            </a:r>
            <a:r>
              <a:rPr lang="en-IE" sz="1600" dirty="0" smtClean="0"/>
              <a:t> </a:t>
            </a:r>
            <a:r>
              <a:rPr lang="en-IE" sz="1600" dirty="0" err="1" smtClean="0"/>
              <a:t>Cosanta</a:t>
            </a:r>
            <a:r>
              <a:rPr lang="en-IE" sz="1600" dirty="0" smtClean="0"/>
              <a:t> </a:t>
            </a:r>
            <a:r>
              <a:rPr lang="en-IE" sz="1600" dirty="0" err="1" smtClean="0"/>
              <a:t>Leanaí</a:t>
            </a:r>
            <a:r>
              <a:rPr lang="en-IE" sz="1600" dirty="0" smtClean="0"/>
              <a:t> / Appointment of Branch designated Child Protection Liaison Person</a:t>
            </a:r>
            <a:endParaRPr lang="en-IE" sz="1600" dirty="0" smtClean="0"/>
          </a:p>
          <a:p>
            <a:pPr lvl="1"/>
            <a:r>
              <a:rPr lang="en-IE" sz="1600" dirty="0" smtClean="0"/>
              <a:t>10</a:t>
            </a:r>
            <a:r>
              <a:rPr lang="en-IE" sz="1600" dirty="0" smtClean="0"/>
              <a:t>.Ainmiúcháin </a:t>
            </a:r>
            <a:r>
              <a:rPr lang="en-IE" sz="1600" dirty="0" smtClean="0"/>
              <a:t>/ Nominations for County Board and Regional Board </a:t>
            </a:r>
            <a:r>
              <a:rPr lang="en-IE" sz="1600" dirty="0" smtClean="0"/>
              <a:t>Officers</a:t>
            </a:r>
            <a:endParaRPr lang="en-IE" sz="1600" dirty="0" smtClean="0"/>
          </a:p>
          <a:p>
            <a:pPr lvl="1"/>
            <a:r>
              <a:rPr lang="en-IE" sz="1600" dirty="0" smtClean="0"/>
              <a:t>11.Imeachtaí </a:t>
            </a:r>
            <a:r>
              <a:rPr lang="en-IE" sz="1600" dirty="0" smtClean="0"/>
              <a:t>/ Proposed Future Plans</a:t>
            </a:r>
          </a:p>
          <a:p>
            <a:pPr lvl="1"/>
            <a:r>
              <a:rPr lang="en-IE" sz="1600" dirty="0" smtClean="0"/>
              <a:t>12.Aon </a:t>
            </a:r>
            <a:r>
              <a:rPr lang="en-IE" sz="1600" dirty="0" err="1" smtClean="0"/>
              <a:t>Ghnó</a:t>
            </a:r>
            <a:r>
              <a:rPr lang="en-IE" sz="1600" dirty="0" smtClean="0"/>
              <a:t> </a:t>
            </a:r>
            <a:r>
              <a:rPr lang="en-IE" sz="1600" dirty="0" err="1" smtClean="0"/>
              <a:t>Eile</a:t>
            </a:r>
            <a:r>
              <a:rPr lang="en-IE" sz="1600" dirty="0" smtClean="0"/>
              <a:t> / Any other business the Chairman allows</a:t>
            </a:r>
          </a:p>
          <a:p>
            <a:pPr lvl="1"/>
            <a:r>
              <a:rPr lang="en-IE" sz="1600" dirty="0" smtClean="0"/>
              <a:t>13.Comhbhrón </a:t>
            </a:r>
            <a:r>
              <a:rPr lang="en-IE" sz="1600" dirty="0" smtClean="0"/>
              <a:t>/ Votes of Sympathy</a:t>
            </a:r>
          </a:p>
          <a:p>
            <a:r>
              <a:rPr lang="en-IE" sz="2000" dirty="0" smtClean="0"/>
              <a:t>Motions for consideration at the AGM </a:t>
            </a:r>
          </a:p>
          <a:p>
            <a:r>
              <a:rPr lang="en-IE" sz="2000" dirty="0" smtClean="0"/>
              <a:t>Please note that only Fully Paid up Members over 15 years old are eligible to attend and vote</a:t>
            </a:r>
          </a:p>
          <a:p>
            <a:pPr lvl="1"/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6466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Craobh Chualann 32 Cearnóg Belgrave, Baile na Manach, Co Átha Cliath Suíomh Idirlíne / Website: www.craobhchualann.net Ríomhphost / email: info@craobhchualann.net  Annual General Meeting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Reilly</dc:creator>
  <cp:lastModifiedBy>Raymond Reilly</cp:lastModifiedBy>
  <cp:revision>16</cp:revision>
  <dcterms:created xsi:type="dcterms:W3CDTF">2013-08-14T22:42:51Z</dcterms:created>
  <dcterms:modified xsi:type="dcterms:W3CDTF">2017-08-23T00:48:08Z</dcterms:modified>
</cp:coreProperties>
</file>